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2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6F09-0D6F-0F43-8DA3-73D88E69A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F02B3-6C33-4E4E-BAA0-83D336F69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4783F-2872-1643-9613-A32778FD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30E47-E7E8-0647-80F1-66DD692D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0DC1-6B3F-E24B-B395-5B30E21A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91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C910-1258-1640-8D98-8AC5FA2D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BA080-D95B-CA44-8136-680527AD8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004E-A0DF-DB45-A84F-5D882E54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B0A8-763F-084A-B03D-57E9BB59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92BFC-881C-5E48-B441-8BCE1AF4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5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767EB-97B9-3A43-96E8-CDD9E65DE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4C840-83A6-B54E-8252-ACA68D7E7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FC5B7-C6C0-D74E-A3F7-9DEF66DA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32B0D-4E18-EA43-B1AA-A655FD81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CC51-5113-8545-8872-441A6C0F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4B78-4D17-EA41-B662-11A7EFC2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39DF4-F94A-4C45-A01F-0444774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992FB-5C42-F043-95A1-967EF3E0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6A3DB-2B79-6945-AAA4-E16CC0C3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F4F02-1515-C442-96D1-AAAB395B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7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1CF1-54CB-8A40-8CA4-13D427E6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ACD66-25B0-9E46-B986-9E2D468C3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68CF8-81B5-F34D-B3E1-813EF7BD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84312-5B46-5C4C-BCDC-02DA1F15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9D4F-55FC-7144-9A25-E248F236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8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8BEE-0402-BE4B-8E8F-6014425C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8637-48AE-7748-A7FF-9EA01A0A7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A3578-BCFB-F94B-8D04-E2622BF4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3B4A8-2989-1645-B715-E450DCFB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DDE79-1474-2243-8EEA-566ED9EE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6AF07-B4D2-7945-9940-629959CF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5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DD960-E21D-4B4E-BC5C-3880F7D0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68BB8-DE19-8349-BBBD-85BB32CA8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4959-599F-394B-B576-DA3F089F8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5B7FC-5A7C-C24E-8217-DBDCACDCC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47DE2-9855-B243-8A96-3BE89011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650C1-3778-E64E-B08B-B8405D94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B83D1-BAC3-BA42-ADA5-E2EE4293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1CEC1-4061-7641-81BD-5F50696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92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29E6-6A44-EB4B-BB97-6DEF8832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346F2-F0CA-BA4F-A677-A0C5F89B5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AAC6A-DB90-3B4E-BF6A-87B929EE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59EEB-D272-E04D-A7E9-BE7C52C1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0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6C003-F249-734D-8446-5E89FC7D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36732-32A3-E846-A705-E9203112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3A096-17B1-FC40-986B-183C5328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78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EB63-14FC-9142-B73E-59DB3BA4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A311-A05D-7249-B4C3-D8B3170F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E605A-A8C0-C346-BAD3-879585E7A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43D95-467B-DE45-86F9-4957BEDA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B6BF-22B3-1441-9F57-09AB0FDD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68D4B-2D60-5C47-B76F-3972081B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68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0150-720C-A846-9E7B-CF60A203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DEA62-BDDC-CB43-B54B-91A1183BD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60AD5-588E-B945-B2E3-E0799614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E467C-220D-9947-AC8B-0A2B285A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7D6C-1946-354A-B7D2-6895D775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4CD77-0527-FE48-9459-BFB45F4B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9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2A247-EB11-4141-B1F7-6FAEB85D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F087-067C-9348-B954-11048D4C2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2865E-5864-0343-9371-1A5210E84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93D98-7D3E-9447-9B6F-1027C66DA0D9}" type="datetimeFigureOut">
              <a:rPr lang="cs-CZ" smtClean="0"/>
              <a:t>04.04.2025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D0A2-B718-7F4F-AE32-B09B1B439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5DE6-C00B-574E-B44E-93EDE095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2FFDA-38AE-B949-AA55-499C95C6A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2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8C129D-E9F1-0845-9A3E-139D34727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016000"/>
            <a:ext cx="112395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FA4E3-1A87-0A4D-AB3C-31111016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771650"/>
            <a:ext cx="11239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60DFB-F0A5-8D44-A0BB-7C120EDE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50800"/>
            <a:ext cx="114046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4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C6AF4A-AEE0-1E41-8CCB-6662FC3C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84150"/>
            <a:ext cx="102616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D37D8-2848-0347-A1BD-270F55433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55" y="0"/>
            <a:ext cx="7999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9A35E-64FB-E247-B07C-737C2927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381250"/>
            <a:ext cx="11239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6F879-3B7C-1646-A8AE-6F200453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60" y="0"/>
            <a:ext cx="9431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2ABB4A-8CCA-A648-A3A1-C75E5B85E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77800"/>
            <a:ext cx="9169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B283D-D683-5749-9A02-0E146BAF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562100"/>
            <a:ext cx="11366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7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7B619-E8C2-1748-BB25-26A66619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3500"/>
            <a:ext cx="11201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0584D5-DA5B-7B4A-8416-3D5F1690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992011"/>
            <a:ext cx="113792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2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2020-03-31T18:56:28Z</dcterms:created>
  <dcterms:modified xsi:type="dcterms:W3CDTF">2025-04-04T06:57:59Z</dcterms:modified>
</cp:coreProperties>
</file>