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1BC71-54FB-9342-8563-A9A48FFF2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C78851-DA46-AA4D-8962-14F242FAA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F8C10-AEFE-C740-A899-216A112FD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1BB33-4327-2049-B015-66B3DCE9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BF2CB-E2D7-B94D-A95F-A4D5694F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85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75DB-F5D5-964A-8FC8-F675DA1EE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20DF1-F646-3D43-8701-46A2F54BB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E2089-57EE-4349-AB3C-97CBDFBAF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5BD20-C554-1F41-9EFD-96887FE2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BA39E-F149-A74D-8F7E-694994BB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28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7E7DE5-ABC5-2E4C-A056-3EB2A990B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5F934-9137-8C4F-8FEE-46935204E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5F310-D009-BF4C-B256-D3B58FF1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7429D-C672-8245-B9E3-33547F5C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0AD8A-0FDA-B44B-A289-0A0A60A8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33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997FA-57D0-264C-BBFE-7CEF9528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5D712-5D01-954D-B3C1-42265192C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1351A-E44B-E643-8BB7-A58E75D1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1A944-6382-1A46-BC41-268983809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B70EB-1EC1-A742-8059-259B145D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6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DCEE-EB99-2042-96E9-35675EC3D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D9979-1B37-C742-94B4-E5F807484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76018-21C9-6444-A3A0-B1250518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0211A-C167-CF45-B907-1BB5AF64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929E7-149F-4248-85C3-EB4C7A823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64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8740B-CE72-904D-82A7-614E391B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7259C-C395-C040-B598-F0C7EB0BF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D2D03-886E-3D43-934B-C36B1A706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94D0C-A6AD-274B-9F2B-F4576D86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4BB2D-CFDA-364B-A4BC-0BF00952B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A881B-7F32-944B-9364-98905AB5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89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7BC4-38CC-E94F-8826-A76BD1F9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D943E-F534-0F4A-8C5B-3CAD28DC4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B0999-3C8E-124D-8518-FE6A25756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F6CF3-BA8B-1F4D-8B6E-DB1BFA282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5B6FEB-0C18-5043-8668-3F88CA55D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971A33-928E-8347-8A4B-012B8222D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FD1676-D1AA-9D49-A626-7F26435A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80C67-16CF-E143-B9EC-10222DEA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66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258E9-12EB-8445-A3E9-E2C6338B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0600C1-0B98-8B40-BAFE-6C869897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274A2-1299-0E44-8DD4-2CC4C403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54DBC-2DA2-F249-A051-6F40A65B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90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3D33F-ED0B-C14B-90AE-0B9621A5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15A3A5-7F01-AE42-93FB-37E45967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404AA-15A4-7343-829D-2D3709867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96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8E95-6522-764D-972D-D9FAF5F8D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27DB5-6F4E-E444-9FFA-160DAAB58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0FAA8-1D17-BE4D-BD10-97256052B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D47FF-17B2-0649-AC60-57EDDFF7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5099B-22FA-9A43-AED4-C81223018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4521E-EDFD-AD4C-96CE-4BFFCE5C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38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BAED-90CF-1643-9A77-709893F1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DB179-5021-AF48-A49E-E2E105047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73240-6365-764A-9A47-BCFF466E6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AD92-BCFC-5E4B-9268-EBBD4104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6664-B145-EB48-B270-047E04BE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87352-0450-B144-929D-08EBB4DF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56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95F941-A4F6-4547-94CA-7FE29D5D9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61B17-A411-6649-9223-B46A02804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A62CA-3294-2842-B6F0-32DED7B20F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9E901-3CB0-EB49-983A-F40D03257B37}" type="datetimeFigureOut">
              <a:rPr lang="cs-CZ" smtClean="0"/>
              <a:t>04.11.18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1CFA8-5125-6B4A-9708-5EEBDC942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100FB-A639-1141-AF6F-6D8C8A5ED2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AF522-BB18-8C4A-9D2A-0A6793F3E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79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5852AE-9326-084C-B4D9-ECD599620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105" y="328345"/>
            <a:ext cx="6032500" cy="838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DA5880-E4BC-6D4B-92CB-A56D2A1F7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64" y="1258782"/>
            <a:ext cx="5304890" cy="18363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53A7F4-E738-A449-BCBC-330028BA8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364" y="3259247"/>
            <a:ext cx="5399783" cy="18631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B5633E-3944-6C41-99F5-0FE739AED5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1446" y="1389518"/>
            <a:ext cx="5477125" cy="11975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2789B6-ED2E-054B-8A77-0B76BCF378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1446" y="2810062"/>
            <a:ext cx="5625815" cy="17165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78C507-4027-0649-BE1E-2BB4366B41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1446" y="5004093"/>
            <a:ext cx="5477125" cy="119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5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3D18FE-3DE6-8E46-B316-4BBEF1C9B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105" y="328345"/>
            <a:ext cx="6032500" cy="838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C1A3BA-E52C-D745-9C1F-3E2F47A4F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8189" y="1941814"/>
            <a:ext cx="7093811" cy="48341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1CC784-42D0-5F42-930F-DA31D2B1B8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81" y="1387010"/>
            <a:ext cx="5804613" cy="175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22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BEE506-A7C8-7747-8865-3BB756979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842" y="459341"/>
            <a:ext cx="77978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558FCE-1212-DD49-83BD-489DCA4D0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32" y="2158150"/>
            <a:ext cx="6065748" cy="14376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5C0BC4-0AD0-A442-8FFD-F901D3CB1C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132" y="4092827"/>
            <a:ext cx="5904929" cy="11476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E002A4-4799-2144-AE0B-A699426ECF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8880" y="2067113"/>
            <a:ext cx="5841215" cy="13721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899943B-35EB-674B-A4B0-949E2D456B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8880" y="4092827"/>
            <a:ext cx="5724846" cy="12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3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Jiri Vondrasek</dc:creator>
  <cp:lastModifiedBy>Microsoft Office User</cp:lastModifiedBy>
  <cp:revision>1</cp:revision>
  <dcterms:created xsi:type="dcterms:W3CDTF">2018-10-01T07:39:06Z</dcterms:created>
  <dcterms:modified xsi:type="dcterms:W3CDTF">2018-11-04T20:30:34Z</dcterms:modified>
</cp:coreProperties>
</file>