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288" r:id="rId40"/>
    <p:sldId id="289" r:id="rId41"/>
    <p:sldId id="290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C021-5C40-40B2-AEAD-6E91D856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A9FF-2682-43BE-8181-E92CB8DAF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E22B-38A0-4256-891E-BA1EB5226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9B8C-D56F-4ABF-A28E-2F16D406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3A8F-1E8B-42EE-A8A2-D44499504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AE7-59A0-4E06-AD7F-0ACD4AA2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72F7-C6CA-445D-9DA7-A3ECE60C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7928-B4E2-4915-B2E2-47AF82AC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0A1F-4525-44F8-8D76-EEA32058E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6A7-AA16-454C-BD8A-B03CC4FF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9B4F-9B2D-4708-8C75-74F7A9D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2C5A9-409C-4034-A321-7657A7B7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3ptb-ben.mpeg" TargetMode="Externa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2cpp-cam.mpeg" TargetMode="Externa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2mcp-pc.mpeg" TargetMode="External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1stp-btn-1.mpeg" TargetMode="Externa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1hvr.mpeg" TargetMode="Externa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4hmg_sip.mpeg" TargetMode="External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818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48000" y="3733800"/>
            <a:ext cx="297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jiri.vondrasek@uochb.cas.cz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0113"/>
            <a:ext cx="6819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885825"/>
            <a:ext cx="6810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890588"/>
            <a:ext cx="6791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90588"/>
            <a:ext cx="6800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76300"/>
            <a:ext cx="6905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00113"/>
            <a:ext cx="6810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942975"/>
            <a:ext cx="6753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904875"/>
            <a:ext cx="6772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862013"/>
            <a:ext cx="7048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81063"/>
            <a:ext cx="6838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904875"/>
            <a:ext cx="6829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76300"/>
            <a:ext cx="6800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19163"/>
            <a:ext cx="6800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876300"/>
            <a:ext cx="6829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81063"/>
            <a:ext cx="69056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19150"/>
            <a:ext cx="72961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http://cluspro.bu.edu/login.php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77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0"/>
            <a:ext cx="7400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3129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4138"/>
            <a:ext cx="7086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392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13125" y="6461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http://foldx.crg.es/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976313"/>
            <a:ext cx="6848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03325" y="41751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http://troll.med.unc.edu/eris/login.php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20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81050"/>
            <a:ext cx="7086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343400" y="3048000"/>
            <a:ext cx="2362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90588"/>
            <a:ext cx="685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62013"/>
            <a:ext cx="6934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895350"/>
            <a:ext cx="6848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630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54363"/>
            <a:ext cx="85534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99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3ptb-be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362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2cpp-cam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991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2mcp-pc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62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1stp-btn-1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7200"/>
            <a:ext cx="88582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1hvr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3962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4hmg_sip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</Words>
  <Application>Microsoft Macintosh PowerPoint</Application>
  <PresentationFormat>On-screen Show (4:3)</PresentationFormat>
  <Paragraphs>4</Paragraphs>
  <Slides>70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IOCB AS CR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8</cp:revision>
  <dcterms:created xsi:type="dcterms:W3CDTF">2009-04-01T20:37:10Z</dcterms:created>
  <dcterms:modified xsi:type="dcterms:W3CDTF">2018-05-11T11:57:39Z</dcterms:modified>
</cp:coreProperties>
</file>