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288" r:id="rId40"/>
    <p:sldId id="289" r:id="rId41"/>
    <p:sldId id="290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291" r:id="rId62"/>
    <p:sldId id="292" r:id="rId63"/>
    <p:sldId id="293" r:id="rId64"/>
    <p:sldId id="294" r:id="rId65"/>
    <p:sldId id="295" r:id="rId66"/>
    <p:sldId id="296" r:id="rId67"/>
    <p:sldId id="297" r:id="rId68"/>
    <p:sldId id="298" r:id="rId69"/>
    <p:sldId id="299" r:id="rId70"/>
    <p:sldId id="300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0C021-5C40-40B2-AEAD-6E91D856F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CA9FF-2682-43BE-8181-E92CB8DAF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6E22B-38A0-4256-891E-BA1EB5226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19B8C-D56F-4ABF-A28E-2F16D4063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93A8F-1E8B-42EE-A8A2-D44499504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8AE7-59A0-4E06-AD7F-0ACD4AA2C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072F7-C6CA-445D-9DA7-A3ECE60CD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37928-B4E2-4915-B2E2-47AF82AC7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E0A1F-4525-44F8-8D76-EEA32058E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AD6A7-AA16-454C-BD8A-B03CC4FF4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9B4F-9B2D-4708-8C75-74F7A9D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C62C5A9-409C-4034-A321-7657A7B74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homolgy_docking_lecture\docking\3ptb-ben.mpeg" TargetMode="External"/><Relationship Id="rId4" Type="http://schemas.openxmlformats.org/officeDocument/2006/relationships/image" Target="../media/image6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homolgy_docking_lecture\docking\2cpp-cam.mpeg" TargetMode="External"/><Relationship Id="rId4" Type="http://schemas.openxmlformats.org/officeDocument/2006/relationships/image" Target="../media/image7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homolgy_docking_lecture\docking\2mcp-pc.mpeg" TargetMode="External"/><Relationship Id="rId4" Type="http://schemas.openxmlformats.org/officeDocument/2006/relationships/image" Target="../media/image7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homolgy_docking_lecture\docking\1stp-btn-1.mpeg" TargetMode="External"/><Relationship Id="rId4" Type="http://schemas.openxmlformats.org/officeDocument/2006/relationships/image" Target="../media/image7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homolgy_docking_lecture\docking\1hvr.mpeg" TargetMode="External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homolgy_docking_lecture\docking\4hmg_sip.mpeg" TargetMode="External"/><Relationship Id="rId4" Type="http://schemas.openxmlformats.org/officeDocument/2006/relationships/image" Target="../media/image7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781800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048000" y="3733800"/>
            <a:ext cx="2971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jiri.vondrasek@uochb.cas.cz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900113"/>
            <a:ext cx="68199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885825"/>
            <a:ext cx="68103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890588"/>
            <a:ext cx="67913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890588"/>
            <a:ext cx="68008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876300"/>
            <a:ext cx="69056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904875"/>
            <a:ext cx="68199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876300"/>
            <a:ext cx="68199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900113"/>
            <a:ext cx="68103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904875"/>
            <a:ext cx="68199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904875"/>
            <a:ext cx="68389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942975"/>
            <a:ext cx="6753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904875"/>
            <a:ext cx="67722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862013"/>
            <a:ext cx="70485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876300"/>
            <a:ext cx="68199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81063"/>
            <a:ext cx="68389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904875"/>
            <a:ext cx="68294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876300"/>
            <a:ext cx="68008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919163"/>
            <a:ext cx="68008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90588"/>
            <a:ext cx="68389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876300"/>
            <a:ext cx="68294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881063"/>
            <a:ext cx="69056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90588"/>
            <a:ext cx="68389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819150"/>
            <a:ext cx="72961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895600" y="304800"/>
            <a:ext cx="324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http://cluspro.bu.edu/login.php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4771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0"/>
            <a:ext cx="74009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23129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4138"/>
            <a:ext cx="7086600" cy="676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83920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413125" y="646113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http://foldx.crg.es/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976313"/>
            <a:ext cx="68484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1203325" y="417513"/>
            <a:ext cx="393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http://troll.med.unc.edu/eris/login.php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8201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781050"/>
            <a:ext cx="70866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343400" y="3048000"/>
            <a:ext cx="2362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90588"/>
            <a:ext cx="6858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62013"/>
            <a:ext cx="69342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895350"/>
            <a:ext cx="68484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63050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54363"/>
            <a:ext cx="8553450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8991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3ptb-ben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667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9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87"/>
                </p:tgtEl>
              </p:cMediaNode>
            </p:vide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3628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2cpp-cam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63"/>
                </p:tgtEl>
              </p:cMediaNode>
            </p:vide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8991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2mcp-pc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5908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99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3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39"/>
                </p:tgtEl>
              </p:cMediaNode>
            </p:vide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73628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1stp-btn-1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667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89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5"/>
                </p:tgtEl>
              </p:cMediaNode>
            </p:vide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57200"/>
            <a:ext cx="885825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1hvr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9718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78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89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885825"/>
            <a:ext cx="68199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838200"/>
            <a:ext cx="3962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4hmg_sip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7432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6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885825"/>
            <a:ext cx="68199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904875"/>
            <a:ext cx="68389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11</Words>
  <Application>Microsoft Office PowerPoint</Application>
  <PresentationFormat>On-screen Show (4:3)</PresentationFormat>
  <Paragraphs>4</Paragraphs>
  <Slides>70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</vt:vector>
  </TitlesOfParts>
  <Company>IOCB AS CR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vond</dc:creator>
  <cp:lastModifiedBy>Vondrasek</cp:lastModifiedBy>
  <cp:revision>8</cp:revision>
  <dcterms:created xsi:type="dcterms:W3CDTF">2009-04-01T20:37:10Z</dcterms:created>
  <dcterms:modified xsi:type="dcterms:W3CDTF">2015-05-05T13:14:49Z</dcterms:modified>
</cp:coreProperties>
</file>