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79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6.xml" ContentType="application/vnd.openxmlformats-officedocument.presentationml.slide+xml"/>
  <Override PartName="/ppt/slides/slide63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8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1.xml" ContentType="application/vnd.openxmlformats-officedocument.presentationml.slide+xml"/>
  <Override PartName="/ppt/slides/slide72.xml" ContentType="application/vnd.openxmlformats-officedocument.presentationml.slide+xml"/>
  <Override PartName="/ppt/slides/slide44.xml" ContentType="application/vnd.openxmlformats-officedocument.presentationml.slide+xml"/>
  <Override PartName="/ppt/slides/slide6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71.xml" ContentType="application/vnd.openxmlformats-officedocument.presentationml.slide+xml"/>
  <Override PartName="/ppt/slides/slide33.xml" ContentType="application/vnd.openxmlformats-officedocument.presentationml.slide+xml"/>
  <Override PartName="/ppt/slides/slide61.xml" ContentType="application/vnd.openxmlformats-officedocument.presentationml.slide+xml"/>
  <Override PartName="/ppt/slides/_rels/slide88.xml.rels" ContentType="application/vnd.openxmlformats-package.relationships+xml"/>
  <Override PartName="/ppt/slides/_rels/slide86.xml.rels" ContentType="application/vnd.openxmlformats-package.relationships+xml"/>
  <Override PartName="/ppt/slides/_rels/slide85.xml.rels" ContentType="application/vnd.openxmlformats-package.relationships+xml"/>
  <Override PartName="/ppt/slides/_rels/slide83.xml.rels" ContentType="application/vnd.openxmlformats-package.relationships+xml"/>
  <Override PartName="/ppt/slides/_rels/slide79.xml.rels" ContentType="application/vnd.openxmlformats-package.relationships+xml"/>
  <Override PartName="/ppt/slides/_rels/slide84.xml.rels" ContentType="application/vnd.openxmlformats-package.relationships+xml"/>
  <Override PartName="/ppt/slides/_rels/slide76.xml.rels" ContentType="application/vnd.openxmlformats-package.relationships+xml"/>
  <Override PartName="/ppt/slides/_rels/slide65.xml.rels" ContentType="application/vnd.openxmlformats-package.relationships+xml"/>
  <Override PartName="/ppt/slides/_rels/slide62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72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4.xml.rels" ContentType="application/vnd.openxmlformats-package.relationships+xml"/>
  <Override PartName="/ppt/slides/_rels/slide80.xml.rels" ContentType="application/vnd.openxmlformats-package.relationships+xml"/>
  <Override PartName="/ppt/slides/_rels/slide78.xml.rels" ContentType="application/vnd.openxmlformats-package.relationships+xml"/>
  <Override PartName="/ppt/slides/_rels/slide53.xml.rels" ContentType="application/vnd.openxmlformats-package.relationships+xml"/>
  <Override PartName="/ppt/slides/_rels/slide64.xml.rels" ContentType="application/vnd.openxmlformats-package.relationships+xml"/>
  <Override PartName="/ppt/slides/_rels/slide69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7.xml.rels" ContentType="application/vnd.openxmlformats-package.relationships+xml"/>
  <Override PartName="/ppt/slides/_rels/slide44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70.xml.rels" ContentType="application/vnd.openxmlformats-package.relationships+xml"/>
  <Override PartName="/ppt/slides/_rels/slide36.xml.rels" ContentType="application/vnd.openxmlformats-package.relationships+xml"/>
  <Override PartName="/ppt/slides/_rels/slide50.xml.rels" ContentType="application/vnd.openxmlformats-package.relationships+xml"/>
  <Override PartName="/ppt/slides/_rels/slide38.xml.rels" ContentType="application/vnd.openxmlformats-package.relationships+xml"/>
  <Override PartName="/ppt/slides/_rels/slide75.xml.rels" ContentType="application/vnd.openxmlformats-package.relationships+xml"/>
  <Override PartName="/ppt/slides/_rels/slide35.xml.rels" ContentType="application/vnd.openxmlformats-package.relationships+xml"/>
  <Override PartName="/ppt/slides/_rels/slide68.xml.rels" ContentType="application/vnd.openxmlformats-package.relationships+xml"/>
  <Override PartName="/ppt/slides/_rels/slide32.xml.rels" ContentType="application/vnd.openxmlformats-package.relationships+xml"/>
  <Override PartName="/ppt/slides/_rels/slide51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61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87.xml.rels" ContentType="application/vnd.openxmlformats-package.relationships+xml"/>
  <Override PartName="/ppt/slides/_rels/slide48.xml.rels" ContentType="application/vnd.openxmlformats-package.relationships+xml"/>
  <Override PartName="/ppt/slides/_rels/slide21.xml.rels" ContentType="application/vnd.openxmlformats-package.relationships+xml"/>
  <Override PartName="/ppt/slides/_rels/slide46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63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82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20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77.xml.rels" ContentType="application/vnd.openxmlformats-package.relationships+xml"/>
  <Override PartName="/ppt/slides/_rels/slide45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8.xml.rels" ContentType="application/vnd.openxmlformats-package.relationships+xml"/>
  <Override PartName="/ppt/slides/_rels/slide71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81.xml.rels" ContentType="application/vnd.openxmlformats-package.relationships+xml"/>
  <Override PartName="/ppt/slides/_rels/slide43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5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59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80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52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6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2.xml" ContentType="application/vnd.openxmlformats-officedocument.presentationml.slide+xml"/>
  <Override PartName="/ppt/slides/slide11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65.xml" ContentType="application/vnd.openxmlformats-officedocument.presentationml.slide+xml"/>
  <Override PartName="/ppt/slides/slide60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3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78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85.png" ContentType="image/png"/>
  <Override PartName="/ppt/media/image84.png" ContentType="image/png"/>
  <Override PartName="/ppt/media/image83.png" ContentType="image/png"/>
  <Override PartName="/ppt/media/image82.png" ContentType="image/png"/>
  <Override PartName="/ppt/media/image81.png" ContentType="image/png"/>
  <Override PartName="/ppt/media/image80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1.png" ContentType="image/png"/>
  <Override PartName="/ppt/media/image68.png" ContentType="image/png"/>
  <Override PartName="/ppt/media/image69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72.png" ContentType="image/png"/>
  <Override PartName="/ppt/media/image63.png" ContentType="image/png"/>
  <Override PartName="/ppt/media/image62.png" ContentType="image/png"/>
  <Override PartName="/ppt/media/image60.png" ContentType="image/png"/>
  <Override PartName="/ppt/media/image59.png" ContentType="image/png"/>
  <Override PartName="/ppt/media/image78.png" ContentType="image/png"/>
  <Override PartName="/ppt/media/image58.png" ContentType="image/png"/>
  <Override PartName="/ppt/media/image57.png" ContentType="image/png"/>
  <Override PartName="/ppt/media/image53.png" ContentType="image/png"/>
  <Override PartName="/ppt/media/image52.png" ContentType="image/png"/>
  <Override PartName="/ppt/media/image56.png" ContentType="image/png"/>
  <Override PartName="/ppt/media/image51.png" ContentType="image/png"/>
  <Override PartName="/ppt/media/image50.png" ContentType="image/png"/>
  <Override PartName="/ppt/media/image49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36.png" ContentType="image/png"/>
  <Override PartName="/ppt/media/image32.png" ContentType="image/png"/>
  <Override PartName="/ppt/media/image45.png" ContentType="image/png"/>
  <Override PartName="/ppt/media/image30.png" ContentType="image/png"/>
  <Override PartName="/ppt/media/image44.png" ContentType="image/png"/>
  <Override PartName="/ppt/media/image27.png" ContentType="image/png"/>
  <Override PartName="/ppt/media/image26.png" ContentType="image/png"/>
  <Override PartName="/ppt/media/image28.png" ContentType="image/png"/>
  <Override PartName="/ppt/media/image25.png" ContentType="image/png"/>
  <Override PartName="/ppt/media/image33.png" ContentType="image/png"/>
  <Override PartName="/ppt/media/image38.png" ContentType="image/png"/>
  <Override PartName="/ppt/media/image77.png" ContentType="image/png"/>
  <Override PartName="/ppt/media/image22.png" ContentType="image/png"/>
  <Override PartName="/ppt/media/image55.png" ContentType="image/png"/>
  <Override PartName="/ppt/media/image31.png" ContentType="image/png"/>
  <Override PartName="/ppt/media/image37.png" ContentType="image/png"/>
  <Override PartName="/ppt/media/image24.png" ContentType="image/png"/>
  <Override PartName="/ppt/media/image21.png" ContentType="image/png"/>
  <Override PartName="/ppt/media/image54.png" ContentType="image/png"/>
  <Override PartName="/ppt/media/image61.png" ContentType="image/png"/>
  <Override PartName="/ppt/media/image20.png" ContentType="image/pn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13.png" ContentType="image/png"/>
  <Override PartName="/ppt/media/image46.png" ContentType="image/png"/>
  <Override PartName="/ppt/media/image23.png" ContentType="image/png"/>
  <Override PartName="/ppt/media/image12.png" ContentType="image/png"/>
  <Override PartName="/ppt/media/image39.png" ContentType="image/png"/>
  <Override PartName="/ppt/media/image35.png" ContentType="image/png"/>
  <Override PartName="/ppt/media/image10.png" ContentType="image/png"/>
  <Override PartName="/ppt/media/image48.png" ContentType="image/png"/>
  <Override PartName="/ppt/media/image9.png" ContentType="image/png"/>
  <Override PartName="/ppt/media/image15.png" ContentType="image/png"/>
  <Override PartName="/ppt/media/image29.png" ContentType="image/png"/>
  <Override PartName="/ppt/media/image8.png" ContentType="image/png"/>
  <Override PartName="/ppt/media/image40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79.png" ContentType="image/png"/>
  <Override PartName="/ppt/media/image47.png" ContentType="image/png"/>
  <Override PartName="/ppt/media/image70.png" ContentType="image/png"/>
  <Override PartName="/ppt/media/image2.png" ContentType="image/png"/>
  <Override PartName="/ppt/media/image1.png" ContentType="image/png"/>
  <Override PartName="/ppt/media/image1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Relationship Id="rId90" Type="http://schemas.openxmlformats.org/officeDocument/2006/relationships/slide" Target="slides/slide8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067DFEA9-4D99-47CD-A25D-9C88C63C86D6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1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slideLayout" Target="../slideLayouts/slideLayout1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slideLayout" Target="../slideLayouts/slideLayout1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slideLayout" Target="../slideLayouts/slideLayout1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slideLayout" Target="../slideLayouts/slideLayout1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slideLayout" Target="../slideLayouts/slideLayout1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slideLayout" Target="../slideLayouts/slideLayout1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slideLayout" Target="../slideLayouts/slideLayout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slideLayout" Target="../slideLayouts/slideLayout1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slideLayout" Target="../slideLayouts/slideLayout1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slideLayout" Target="../slideLayouts/slideLayout1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slideLayout" Target="../slideLayouts/slideLayout1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slideLayout" Target="../slideLayouts/slideLayout1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slideLayout" Target="../slideLayouts/slideLayout1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slideLayout" Target="../slideLayouts/slideLayout1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slideLayout" Target="../slideLayouts/slideLayout1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slideLayout" Target="../slideLayouts/slideLayout1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slideLayout" Target="../slideLayouts/slideLayout1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slideLayout" Target="../slideLayouts/slideLayout1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slideLayout" Target="../slideLayouts/slideLayout1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503280" y="372600"/>
            <a:ext cx="9144000" cy="6867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503280" y="386280"/>
            <a:ext cx="9144000" cy="683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503280" y="381600"/>
            <a:ext cx="9144000" cy="6849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503280" y="377280"/>
            <a:ext cx="9144000" cy="685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503280" y="418320"/>
            <a:ext cx="9144000" cy="677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503280" y="358920"/>
            <a:ext cx="9144000" cy="6894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503280" y="399960"/>
            <a:ext cx="9144000" cy="681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503280" y="445680"/>
            <a:ext cx="9144000" cy="6721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223920" y="182880"/>
            <a:ext cx="9671760" cy="7223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503280" y="377280"/>
            <a:ext cx="9144000" cy="685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503280" y="386280"/>
            <a:ext cx="9144000" cy="684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503280" y="418320"/>
            <a:ext cx="9144000" cy="677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503280" y="413640"/>
            <a:ext cx="9144000" cy="678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503280" y="386280"/>
            <a:ext cx="9144000" cy="683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503280" y="381600"/>
            <a:ext cx="9144000" cy="6849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503280" y="381600"/>
            <a:ext cx="9144000" cy="6849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503280" y="381600"/>
            <a:ext cx="9144000" cy="6849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365760" y="289800"/>
            <a:ext cx="9418320" cy="7031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503280" y="381600"/>
            <a:ext cx="9144000" cy="6849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503280" y="349920"/>
            <a:ext cx="9144000" cy="6912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503280" y="350280"/>
            <a:ext cx="9144000" cy="684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503280" y="377280"/>
            <a:ext cx="9144000" cy="685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503280" y="399960"/>
            <a:ext cx="9144000" cy="681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503280" y="386280"/>
            <a:ext cx="9144000" cy="684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503280" y="386280"/>
            <a:ext cx="9144000" cy="683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503280" y="377280"/>
            <a:ext cx="9144000" cy="685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503280" y="358920"/>
            <a:ext cx="9144000" cy="6894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503280" y="367920"/>
            <a:ext cx="9144000" cy="6876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503280" y="413640"/>
            <a:ext cx="9144000" cy="678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503280" y="358920"/>
            <a:ext cx="9144000" cy="6894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503280" y="386280"/>
            <a:ext cx="9144000" cy="683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503280" y="386280"/>
            <a:ext cx="9144000" cy="684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503280" y="418320"/>
            <a:ext cx="9144000" cy="6775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503280" y="399960"/>
            <a:ext cx="9144000" cy="681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503280" y="363600"/>
            <a:ext cx="9144000" cy="6885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503280" y="335880"/>
            <a:ext cx="9144000" cy="6940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503280" y="354240"/>
            <a:ext cx="9144000" cy="6903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503280" y="399960"/>
            <a:ext cx="9144000" cy="6812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457560" y="331560"/>
            <a:ext cx="9235440" cy="6949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503280" y="418320"/>
            <a:ext cx="9144000" cy="677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503280" y="423000"/>
            <a:ext cx="9144000" cy="676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503280" y="413640"/>
            <a:ext cx="9144000" cy="678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503280" y="386280"/>
            <a:ext cx="9144000" cy="684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503280" y="377280"/>
            <a:ext cx="9144000" cy="685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7" dur="indefinite" restart="never" nodeType="tmRoot">
          <p:childTnLst>
            <p:seq>
              <p:cTn id="1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503280" y="413640"/>
            <a:ext cx="9144000" cy="6784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9" dur="indefinite" restart="never" nodeType="tmRoot">
          <p:childTnLst>
            <p:seq>
              <p:cTn id="1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503280" y="386280"/>
            <a:ext cx="9144000" cy="684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5" dur="indefinite" restart="never" nodeType="tmRoot">
          <p:childTnLst>
            <p:seq>
              <p:cTn id="1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503280" y="367920"/>
            <a:ext cx="9144000" cy="6876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7" dur="indefinite" restart="never" nodeType="tmRoot">
          <p:childTnLst>
            <p:seq>
              <p:cTn id="1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9" dur="indefinite" restart="never" nodeType="tmRoot">
          <p:childTnLst>
            <p:seq>
              <p:cTn id="1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1" dur="indefinite" restart="never" nodeType="tmRoot">
          <p:childTnLst>
            <p:seq>
              <p:cTn id="1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3" dur="indefinite" restart="never" nodeType="tmRoot">
          <p:childTnLst>
            <p:seq>
              <p:cTn id="1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503280" y="386280"/>
            <a:ext cx="9144000" cy="683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5" dur="indefinite" restart="never" nodeType="tmRoot">
          <p:childTnLst>
            <p:seq>
              <p:cTn id="1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503280" y="418320"/>
            <a:ext cx="9144000" cy="677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7" dur="indefinite" restart="never" nodeType="tmRoot">
          <p:childTnLst>
            <p:seq>
              <p:cTn id="1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503280" y="381600"/>
            <a:ext cx="9144000" cy="6849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9" dur="indefinite" restart="never" nodeType="tmRoot">
          <p:childTnLst>
            <p:seq>
              <p:cTn id="1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640080" y="365760"/>
            <a:ext cx="9144000" cy="6821280"/>
          </a:xfrm>
          <a:prstGeom prst="rect">
            <a:avLst/>
          </a:prstGeom>
          <a:ln>
            <a:noFill/>
          </a:ln>
        </p:spPr>
      </p:pic>
    </p:spTree>
  </p:cSld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Application>LibreOffice/4.4.1.2$MacOSX_X86_64 LibreOffice_project/45e2de17089c24a1fa810c8f975a7171ba4cd432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2016-04-14T21:21:45Z</dcterms:created>
  <dc:creator>jiri vondrasek</dc:creator>
  <dc:language>en-US</dc:language>
  <cp:lastModifiedBy>jiri vondrasek</cp:lastModifiedBy>
  <dcterms:modified xsi:type="dcterms:W3CDTF">2016-04-14T22:32:48Z</dcterms:modified>
  <cp:revision>2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