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100" d="100"/>
          <a:sy n="100" d="100"/>
        </p:scale>
        <p:origin x="1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67DFEA9-4D99-47CD-A25D-9C88C63C86D6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23920" y="182880"/>
            <a:ext cx="9671760" cy="722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/>
          <p:nvPr/>
        </p:nvPicPr>
        <p:blipFill>
          <a:blip r:embed="rId2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/>
          <p:nvPr/>
        </p:nvPicPr>
        <p:blipFill>
          <a:blip r:embed="rId2"/>
          <a:stretch/>
        </p:blipFill>
        <p:spPr>
          <a:xfrm>
            <a:off x="503280" y="445680"/>
            <a:ext cx="9144000" cy="672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365760" y="289800"/>
            <a:ext cx="9418320" cy="703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/>
          <p:nvPr/>
        </p:nvPicPr>
        <p:blipFill>
          <a:blip r:embed="rId2"/>
          <a:stretch/>
        </p:blipFill>
        <p:spPr>
          <a:xfrm>
            <a:off x="503280" y="349920"/>
            <a:ext cx="9144000" cy="691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503280" y="350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503280" y="367920"/>
            <a:ext cx="9144000" cy="68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503280" y="363600"/>
            <a:ext cx="9144000" cy="68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503280" y="335880"/>
            <a:ext cx="9144000" cy="69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503280" y="354240"/>
            <a:ext cx="9144000" cy="690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457560" y="331560"/>
            <a:ext cx="9235440" cy="694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503280" y="423000"/>
            <a:ext cx="9144000" cy="67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503280" y="367920"/>
            <a:ext cx="9144000" cy="687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640080" y="36576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503280" y="372600"/>
            <a:ext cx="9144000" cy="686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Macintosh PowerPoint</Application>
  <PresentationFormat>Custom</PresentationFormat>
  <Paragraphs>0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2" baseType="lpstr">
      <vt:lpstr>Arial</vt:lpstr>
      <vt:lpstr>DejaVu Sans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jiri vondrasek</dc:creator>
  <cp:lastModifiedBy>Microsoft Office User</cp:lastModifiedBy>
  <cp:revision>3</cp:revision>
  <dcterms:created xsi:type="dcterms:W3CDTF">2016-04-14T21:21:45Z</dcterms:created>
  <dcterms:modified xsi:type="dcterms:W3CDTF">2019-03-15T05:49:42Z</dcterms:modified>
  <dc:language>en-US</dc:language>
</cp:coreProperties>
</file>