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FA379-F600-8F4B-9BDF-B21F934AA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3056C-8D47-BF41-8655-F0229A657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BBA7C-42BF-7C4E-929A-8D7DBFC9C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2F4F7-0375-B64C-AF38-5D642B088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39B38-95DF-8A4C-B325-6EE1A0F2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9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DF1A-0839-404D-AAC1-26BD57E7D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2886E-4794-1F42-99F2-91653B7FA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B1A6F-48E3-B846-9165-EA86C115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5ABB4-075A-DE48-AFDE-37C235D6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785C2-0DC8-B04A-9204-F32DC453C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87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1725AA-2610-CB49-BA5F-03BB5C7F3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29530-D088-1141-B644-7407AC23B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E6A03-2E32-4140-B660-9AD5D263D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32E54-CAFA-8D40-848C-AC089DEC8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A76C4-6F44-3B44-9096-E2E65C84C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35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6284B-798F-7742-8D20-D72B76042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5928E-BB54-D442-85ED-6E375FFBC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83B56-2D9D-2C44-9D4C-05AF148EB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02D8B-E00C-6444-A18A-091296242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FF756-E69A-BE41-9156-2D60598A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61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34F79-9072-9942-AF1A-8CED683F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778B2-45C5-8D47-BC0E-1917FA29D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535E9-6DF1-944A-849B-FE39C4B81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C067B-4EBE-5F4B-AD9F-E9447E37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80599-88B8-CD46-B55A-5F1115052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9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DFCF3-5870-D64A-8756-556561B33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D12E4-3C73-0142-951F-44A38EBE0A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C0CC6-1E18-7344-A560-3CB2843B5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4504-06B7-524C-BAE1-6D1CA7D4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ABEEC-53C1-104E-B68F-478FCF898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D923B-8693-2A4E-9635-848A2ADE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31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79151-B3A6-7848-8FE3-6719EBDCE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EB012-E36A-814D-A6E4-729374143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6CC7E1-9CC8-2A46-8D2D-91EBA231B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44F259-5031-8A4D-A25A-F3AC87854B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8EA773-C5E5-8542-8C3C-369DA20DE4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251B3B-7FC7-234A-9EA7-6238FA5FD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F9DD39-E63D-354A-8BFC-77610695F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BDEE2B-87F8-8B4D-92B8-3C2705DCB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36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A3794-0F70-1545-9288-FCB102EA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8FC5C1-0EA2-2648-9D08-0E9A02FDA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BA4FA-A561-504A-B6E8-FAC94B4F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F3543D-A68F-904D-9D02-5FB5ED825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21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B2111D-5DF7-8D41-9A2C-411D67A62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86810-6C58-514D-BAF7-451A824B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93B9A4-2D49-F246-8884-3A8D7D0F6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202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3F1C6-02E3-CC4B-973F-B345E58C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F429E-0955-184B-B78F-78B5AF120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15F43-18A1-BC4D-8AE1-FE08BD146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27B0D-190B-3540-9BBD-0D55A3C67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95A99-92BB-E340-8557-E21EEF07C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7F4EA-31D8-D04C-AF49-7A105BD5F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25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B87CD-E07C-EE4F-844A-E255AC27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5E880B-374F-404C-8296-284D09CA0C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BA822-3567-8D4D-8940-53CEB3A79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A9E877-A0F0-2F47-94A8-B4655E2B0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B35D6-C600-344A-980D-A6D0B2AE1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BB43F-FD9E-414E-963C-FFBC0B5A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68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281DBE-7E8D-184E-A34F-E779A0A02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90D8D-4288-CD4C-94D2-DFD1D4806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ADBB3-66FA-3F4F-9C31-78A46C6214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7521E-50C9-6642-9E89-D11559946322}" type="datetimeFigureOut">
              <a:rPr lang="cs-CZ" smtClean="0"/>
              <a:t>26.04.19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E85F8-F190-094D-87EE-3DCF2FD10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3E582-6093-F545-80EC-1C546AF4A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A82B-7300-1A48-AE68-3771D469F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32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nteractome.dfci.harvard.edu/" TargetMode="External"/><Relationship Id="rId3" Type="http://schemas.openxmlformats.org/officeDocument/2006/relationships/hyperlink" Target="https://dip.doe-mbi.ucla.edu/dip/Main.cgi" TargetMode="External"/><Relationship Id="rId7" Type="http://schemas.openxmlformats.org/officeDocument/2006/relationships/hyperlink" Target="https://string-db.org/cgi/input.pl?sessionId=seSQnMpDxudr&amp;input_page_show_search=on" TargetMode="External"/><Relationship Id="rId2" Type="http://schemas.openxmlformats.org/officeDocument/2006/relationships/hyperlink" Target="https://www.ebi.ac.uk/intact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ssociomics.dpb.carnegiescience.edu/Associomics/Home.html" TargetMode="External"/><Relationship Id="rId5" Type="http://schemas.openxmlformats.org/officeDocument/2006/relationships/hyperlink" Target="https://thebiogrid.org/" TargetMode="External"/><Relationship Id="rId4" Type="http://schemas.openxmlformats.org/officeDocument/2006/relationships/hyperlink" Target="https://cytoscape.org/" TargetMode="External"/><Relationship Id="rId9" Type="http://schemas.openxmlformats.org/officeDocument/2006/relationships/hyperlink" Target="http://proviz.ucd.i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FFC4-1EB1-2A4F-AD1D-6A67975C8B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49892-0A63-5544-BEAA-DE57A06EF3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9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D2D2EC-C0B5-F94A-BC8B-402893DAA9D1}"/>
              </a:ext>
            </a:extLst>
          </p:cNvPr>
          <p:cNvSpPr txBox="1"/>
          <p:nvPr/>
        </p:nvSpPr>
        <p:spPr>
          <a:xfrm>
            <a:off x="1186774" y="690664"/>
            <a:ext cx="875887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hlinkClick r:id="rId2"/>
              </a:rPr>
              <a:t>https://cluspro.org/login.php</a:t>
            </a:r>
            <a:endParaRPr lang="cs-CZ">
              <a:hlinkClick r:id="rId2"/>
            </a:endParaRPr>
          </a:p>
          <a:p>
            <a:r>
              <a:rPr lang="cs-CZ">
                <a:hlinkClick r:id="rId2"/>
              </a:rPr>
              <a:t>https</a:t>
            </a:r>
            <a:r>
              <a:rPr lang="cs-CZ" dirty="0">
                <a:hlinkClick r:id="rId2"/>
              </a:rPr>
              <a:t>://www.ebi.ac.uk/intact/</a:t>
            </a:r>
            <a:endParaRPr lang="cs-CZ" dirty="0"/>
          </a:p>
          <a:p>
            <a:r>
              <a:rPr lang="cs-CZ" dirty="0">
                <a:hlinkClick r:id="rId3"/>
              </a:rPr>
              <a:t>https://dip.doe-mbi.ucla.edu/dip/Main.cgi</a:t>
            </a:r>
            <a:endParaRPr lang="cs-CZ" dirty="0"/>
          </a:p>
          <a:p>
            <a:r>
              <a:rPr lang="cs-CZ" dirty="0">
                <a:hlinkClick r:id="rId4"/>
              </a:rPr>
              <a:t>https://cytoscape.org</a:t>
            </a:r>
            <a:endParaRPr lang="cs-CZ" dirty="0"/>
          </a:p>
          <a:p>
            <a:r>
              <a:rPr lang="cs-CZ" dirty="0">
                <a:hlinkClick r:id="rId5"/>
              </a:rPr>
              <a:t>https://thebiogrid.org</a:t>
            </a:r>
            <a:endParaRPr lang="cs-CZ" dirty="0"/>
          </a:p>
          <a:p>
            <a:r>
              <a:rPr lang="cs-CZ" dirty="0">
                <a:hlinkClick r:id="rId6"/>
              </a:rPr>
              <a:t>https://associomics.dpb.carnegiescience.edu/Associomics/Home.html</a:t>
            </a:r>
            <a:endParaRPr lang="cs-CZ" dirty="0"/>
          </a:p>
          <a:p>
            <a:r>
              <a:rPr lang="cs-CZ" dirty="0">
                <a:hlinkClick r:id="rId7"/>
              </a:rPr>
              <a:t>https://string-db.org/cgi/input.pl?sessionId=seSQnMpDxudr&amp;input_page_show_search=on</a:t>
            </a:r>
            <a:endParaRPr lang="cs-CZ" dirty="0"/>
          </a:p>
          <a:p>
            <a:r>
              <a:rPr lang="cs-CZ" dirty="0">
                <a:hlinkClick r:id="rId8"/>
              </a:rPr>
              <a:t>http://interactome.dfci.harvard.edu</a:t>
            </a:r>
            <a:endParaRPr lang="cs-CZ" dirty="0"/>
          </a:p>
          <a:p>
            <a:r>
              <a:rPr lang="cs-CZ" dirty="0">
                <a:hlinkClick r:id="rId9"/>
              </a:rPr>
              <a:t>http://proviz.ucd.ie</a:t>
            </a:r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reactome.org</a:t>
            </a:r>
            <a:r>
              <a:rPr lang="cs-CZ" dirty="0"/>
              <a:t>/</a:t>
            </a:r>
            <a:r>
              <a:rPr lang="cs-CZ" dirty="0" err="1"/>
              <a:t>tools</a:t>
            </a:r>
            <a:r>
              <a:rPr lang="cs-CZ" dirty="0"/>
              <a:t>/</a:t>
            </a:r>
            <a:r>
              <a:rPr lang="cs-CZ" dirty="0" err="1"/>
              <a:t>reactome-fiviz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90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111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Jiri Vondrasek</dc:creator>
  <cp:lastModifiedBy>Microsoft Office User</cp:lastModifiedBy>
  <cp:revision>2</cp:revision>
  <dcterms:created xsi:type="dcterms:W3CDTF">2019-04-25T12:31:50Z</dcterms:created>
  <dcterms:modified xsi:type="dcterms:W3CDTF">2019-04-26T06:58:58Z</dcterms:modified>
</cp:coreProperties>
</file>