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362" r:id="rId2"/>
    <p:sldId id="377" r:id="rId3"/>
    <p:sldId id="398" r:id="rId4"/>
    <p:sldId id="399" r:id="rId5"/>
    <p:sldId id="378" r:id="rId6"/>
    <p:sldId id="380" r:id="rId7"/>
    <p:sldId id="393" r:id="rId8"/>
    <p:sldId id="392" r:id="rId9"/>
    <p:sldId id="381" r:id="rId10"/>
    <p:sldId id="382" r:id="rId11"/>
    <p:sldId id="383" r:id="rId12"/>
    <p:sldId id="397" r:id="rId13"/>
    <p:sldId id="386" r:id="rId14"/>
    <p:sldId id="388" r:id="rId15"/>
    <p:sldId id="404" r:id="rId16"/>
    <p:sldId id="405" r:id="rId17"/>
    <p:sldId id="406" r:id="rId18"/>
    <p:sldId id="408" r:id="rId19"/>
    <p:sldId id="407" r:id="rId20"/>
    <p:sldId id="409" r:id="rId21"/>
    <p:sldId id="410" r:id="rId22"/>
    <p:sldId id="403" r:id="rId23"/>
    <p:sldId id="40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0000"/>
    <a:srgbClr val="FF0066"/>
    <a:srgbClr val="FF7C80"/>
    <a:srgbClr val="66FF66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595" autoAdjust="0"/>
  </p:normalViewPr>
  <p:slideViewPr>
    <p:cSldViewPr>
      <p:cViewPr varScale="1">
        <p:scale>
          <a:sx n="110" d="100"/>
          <a:sy n="110" d="100"/>
        </p:scale>
        <p:origin x="-930" y="-84"/>
      </p:cViewPr>
      <p:guideLst>
        <p:guide orient="horz" pos="2160"/>
        <p:guide pos="2880"/>
      </p:guideLst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120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2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3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24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2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4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4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4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DAB80A-605B-4760-9B11-1E50CEE8A6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22D47-2D54-4C5C-8A60-C40FED5B8F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36AFF-89ED-4B66-BB7E-D0D148D7E8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04BF1-2F56-4D91-AFDD-183F1274D3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0C64D-7B65-4446-96A6-7D5FCBFAF3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1D916-6C19-40E2-A48A-7E3FA68AEE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54032-FDAB-4809-A103-CB2F8058F3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B4F90-4A72-486C-953D-1CC31ADF36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43D3E-F27A-43F6-8F73-5EF43E6D98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29F46-96A9-4A0C-B67E-91CACC1A2E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2DC9-07A7-4CB7-8955-F413E0DC91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21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021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02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2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22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022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022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8FC279D-3970-481C-95F3-41889ECF4AC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2514600" y="1676400"/>
            <a:ext cx="43497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PROTEIN PHYSICS</a:t>
            </a:r>
          </a:p>
          <a:p>
            <a:pPr algn="ctr"/>
            <a:endParaRPr lang="en-US" sz="360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3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 3</a:t>
            </a:r>
          </a:p>
          <a:p>
            <a:pPr algn="ctr"/>
            <a:endParaRPr lang="en-US" sz="360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03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350"/>
            <a:ext cx="9144000" cy="4645025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4495800" y="2438400"/>
            <a:ext cx="112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GLY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03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350"/>
            <a:ext cx="9144000" cy="4645025"/>
          </a:xfrm>
          <a:prstGeom prst="rect">
            <a:avLst/>
          </a:prstGeom>
          <a:noFill/>
        </p:spPr>
      </p:pic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4495800" y="2438400"/>
            <a:ext cx="112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ALA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735" name="Object 7"/>
          <p:cNvGraphicFramePr>
            <a:graphicFrameLocks noChangeAspect="1"/>
          </p:cNvGraphicFramePr>
          <p:nvPr/>
        </p:nvGraphicFramePr>
        <p:xfrm>
          <a:off x="0" y="765175"/>
          <a:ext cx="9144000" cy="4714875"/>
        </p:xfrm>
        <a:graphic>
          <a:graphicData uri="http://schemas.openxmlformats.org/presentationml/2006/ole">
            <p:oleObj spid="_x0000_s201735" name="Bitmap Image" r:id="rId3" imgW="4877223" imgH="2514818" progId="PBrush">
              <p:embed/>
            </p:oleObj>
          </a:graphicData>
        </a:graphic>
      </p:graphicFrame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3924300" y="1125538"/>
            <a:ext cx="19335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66FF66"/>
                </a:solidFill>
              </a:rPr>
              <a:t>&gt;ALA:</a:t>
            </a:r>
          </a:p>
          <a:p>
            <a:pPr algn="ctr"/>
            <a:r>
              <a:rPr lang="en-US" sz="4800">
                <a:solidFill>
                  <a:srgbClr val="66FF66"/>
                </a:solidFill>
                <a:latin typeface="Symbol" pitchFamily="18" charset="2"/>
              </a:rPr>
              <a:t>g</a:t>
            </a:r>
            <a:r>
              <a:rPr lang="en-US" sz="3600">
                <a:solidFill>
                  <a:srgbClr val="66FF66"/>
                </a:solidFill>
              </a:rPr>
              <a:t>-atoms</a:t>
            </a:r>
            <a:endParaRPr lang="en-US" sz="4800">
              <a:solidFill>
                <a:srgbClr val="66FF66"/>
              </a:solidFill>
              <a:latin typeface="Symbol" pitchFamily="18" charset="2"/>
            </a:endParaRP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03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4645025"/>
          </a:xfrm>
          <a:prstGeom prst="rect">
            <a:avLst/>
          </a:prstGeom>
          <a:noFill/>
        </p:spPr>
      </p:pic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4414838" y="0"/>
            <a:ext cx="3211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(</a:t>
            </a:r>
            <a:r>
              <a:rPr lang="en-US" sz="3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f</a:t>
            </a:r>
            <a:r>
              <a:rPr lang="en-US" sz="3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-70</a:t>
            </a:r>
            <a:r>
              <a:rPr lang="en-US" sz="3600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3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190468" name="Picture 4" descr="03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667000"/>
            <a:ext cx="9144000" cy="4643438"/>
          </a:xfrm>
          <a:prstGeom prst="rect">
            <a:avLst/>
          </a:prstGeom>
          <a:noFill/>
        </p:spPr>
      </p:pic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836613" y="5264150"/>
            <a:ext cx="274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Before PRO</a:t>
            </a:r>
          </a:p>
        </p:txBody>
      </p:sp>
      <p:pic>
        <p:nvPicPr>
          <p:cNvPr id="190470" name="Picture 6" descr="03_05_formu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701675"/>
            <a:ext cx="2743200" cy="2193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609600" y="533400"/>
            <a:ext cx="754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ALA, etc.                      GLY only</a:t>
            </a:r>
          </a:p>
        </p:txBody>
      </p:sp>
      <p:graphicFrame>
        <p:nvGraphicFramePr>
          <p:cNvPr id="192516" name="Object 4"/>
          <p:cNvGraphicFramePr>
            <a:graphicFrameLocks noChangeAspect="1"/>
          </p:cNvGraphicFramePr>
          <p:nvPr/>
        </p:nvGraphicFramePr>
        <p:xfrm>
          <a:off x="0" y="1196975"/>
          <a:ext cx="9144000" cy="4643438"/>
        </p:xfrm>
        <a:graphic>
          <a:graphicData uri="http://schemas.openxmlformats.org/presentationml/2006/ole">
            <p:oleObj spid="_x0000_s192516" name="Bitmap Image" r:id="rId3" imgW="8237934" imgH="4183743" progId="PBrush">
              <p:embed/>
            </p:oleObj>
          </a:graphicData>
        </a:graphic>
      </p:graphicFrame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AutoShape 2" descr="mailbox://C:/Documents%20and%20Settings/vondrasek/Application%20Data/Thunderbird/Profiles/sz0ztwqh.default/Mail/marge.uochb.cas.cz/Inbox?number=177655164&amp;part=1.2&amp;type=image/png&amp;filename=fig1A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88" name="AutoShape 4" descr="mailbox://C:/Documents%20and%20Settings/vondrasek/Application%20Data/Thunderbird/Profiles/sz0ztwqh.default/Mail/marge.uochb.cas.cz/Inbox?number=177655164&amp;part=1.2&amp;type=image/png&amp;filename=fig1A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fig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1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6506589" cy="55969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b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871" y="1124744"/>
            <a:ext cx="8211133" cy="44644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-ff-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507"/>
            <a:ext cx="9144000" cy="288098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62" name="Picture 14" descr="03_01_form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0"/>
            <a:ext cx="9144000" cy="447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776864" cy="155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1640" y="404664"/>
            <a:ext cx="6056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AA preferences in different environment</a:t>
            </a:r>
            <a:endParaRPr lang="en-US" sz="2400" dirty="0"/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922" name="Object 2"/>
          <p:cNvGraphicFramePr>
            <a:graphicFrameLocks noChangeAspect="1"/>
          </p:cNvGraphicFramePr>
          <p:nvPr/>
        </p:nvGraphicFramePr>
        <p:xfrm>
          <a:off x="468313" y="71438"/>
          <a:ext cx="8135937" cy="6657975"/>
        </p:xfrm>
        <a:graphic>
          <a:graphicData uri="http://schemas.openxmlformats.org/presentationml/2006/ole">
            <p:oleObj spid="_x0000_s209922" name="Bitmap Image" r:id="rId3" imgW="8382727" imgH="6858594" progId="PBrush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03_02_form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572500" cy="6286500"/>
          </a:xfrm>
          <a:prstGeom prst="rect">
            <a:avLst/>
          </a:prstGeom>
          <a:noFill/>
        </p:spPr>
      </p:pic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0" y="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L3, </a:t>
            </a:r>
            <a:r>
              <a:rPr lang="ru-RU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1908175" y="4437063"/>
            <a:ext cx="1125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&lt;=  </a:t>
            </a:r>
            <a:r>
              <a:rPr lang="en-US" sz="28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r </a:t>
            </a:r>
            <a:r>
              <a:rPr lang="en-US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=&gt;</a:t>
            </a:r>
            <a:endParaRPr lang="ru-RU" b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5292725" y="4508500"/>
            <a:ext cx="79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=&gt; </a:t>
            </a:r>
            <a:r>
              <a:rPr lang="en-US" sz="24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L</a:t>
            </a:r>
            <a:endParaRPr lang="ru-RU" sz="2400" b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758" name="Object 6"/>
          <p:cNvGraphicFramePr>
            <a:graphicFrameLocks noChangeAspect="1"/>
          </p:cNvGraphicFramePr>
          <p:nvPr/>
        </p:nvGraphicFramePr>
        <p:xfrm>
          <a:off x="179388" y="260350"/>
          <a:ext cx="8964612" cy="6229350"/>
        </p:xfrm>
        <a:graphic>
          <a:graphicData uri="http://schemas.openxmlformats.org/presentationml/2006/ole">
            <p:oleObj spid="_x0000_s202758" name="Bitmap Image" r:id="rId3" imgW="7239627" imgH="5029636" progId="PBrush">
              <p:embed/>
            </p:oleObj>
          </a:graphicData>
        </a:graphic>
      </p:graphicFrame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1" name="Object 3"/>
          <p:cNvGraphicFramePr>
            <a:graphicFrameLocks noChangeAspect="1"/>
          </p:cNvGraphicFramePr>
          <p:nvPr/>
        </p:nvGraphicFramePr>
        <p:xfrm>
          <a:off x="827088" y="31750"/>
          <a:ext cx="7777162" cy="6796088"/>
        </p:xfrm>
        <a:graphic>
          <a:graphicData uri="http://schemas.openxmlformats.org/presentationml/2006/ole">
            <p:oleObj spid="_x0000_s206851" name="Bitmap Image" r:id="rId3" imgW="7239627" imgH="6325148" progId="PBrush">
              <p:embed/>
            </p:oleObj>
          </a:graphicData>
        </a:graphic>
      </p:graphicFrame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2700338" y="5157788"/>
            <a:ext cx="1341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////////////</a:t>
            </a:r>
            <a:r>
              <a:rPr lang="en-US" sz="1200" b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    </a:t>
            </a:r>
            <a:r>
              <a:rPr lang="en-US" sz="12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//////////</a:t>
            </a:r>
            <a:endParaRPr lang="ru-RU" sz="1200" b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03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4486275"/>
          </a:xfrm>
          <a:prstGeom prst="rect">
            <a:avLst/>
          </a:prstGeom>
          <a:noFill/>
        </p:spPr>
      </p:pic>
      <p:pic>
        <p:nvPicPr>
          <p:cNvPr id="182278" name="Picture 6" descr="03_03_form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80010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03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0" cy="2617788"/>
          </a:xfrm>
          <a:prstGeom prst="rect">
            <a:avLst/>
          </a:prstGeom>
          <a:noFill/>
        </p:spPr>
      </p:pic>
      <p:pic>
        <p:nvPicPr>
          <p:cNvPr id="184323" name="Picture 3" descr="03_04_formu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7086600" cy="4251325"/>
          </a:xfrm>
          <a:prstGeom prst="rect">
            <a:avLst/>
          </a:prstGeom>
          <a:noFill/>
        </p:spPr>
      </p:pic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7553325" y="404813"/>
            <a:ext cx="159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In vacuum</a:t>
            </a:r>
            <a:endParaRPr lang="ru-RU" sz="2400" b="0"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</p:txBody>
      </p:sp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7666038" y="981075"/>
          <a:ext cx="1477962" cy="663575"/>
        </p:xfrm>
        <a:graphic>
          <a:graphicData uri="http://schemas.openxmlformats.org/presentationml/2006/ole">
            <p:oleObj spid="_x0000_s184325" name="Bitmap Image" r:id="rId5" imgW="1478095" imgH="663138" progId="PBrush">
              <p:embed/>
            </p:oleObj>
          </a:graphicData>
        </a:graphic>
      </p:graphicFrame>
      <p:graphicFrame>
        <p:nvGraphicFramePr>
          <p:cNvPr id="184326" name="Object 6"/>
          <p:cNvGraphicFramePr>
            <a:graphicFrameLocks noChangeAspect="1"/>
          </p:cNvGraphicFramePr>
          <p:nvPr/>
        </p:nvGraphicFramePr>
        <p:xfrm>
          <a:off x="3563938" y="1484313"/>
          <a:ext cx="800100" cy="541337"/>
        </p:xfrm>
        <a:graphic>
          <a:graphicData uri="http://schemas.openxmlformats.org/presentationml/2006/ole">
            <p:oleObj spid="_x0000_s184326" name="Bitmap Image" r:id="rId6" imgW="800339" imgH="541067" progId="PBrush">
              <p:embed/>
            </p:oleObj>
          </a:graphicData>
        </a:graphic>
      </p:graphicFrame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7812088" y="1773238"/>
          <a:ext cx="1187450" cy="819150"/>
        </p:xfrm>
        <a:graphic>
          <a:graphicData uri="http://schemas.openxmlformats.org/presentationml/2006/ole">
            <p:oleObj spid="_x0000_s184327" name="Bitmap Image" r:id="rId7" imgW="1615238" imgH="1112381" progId="PBrush">
              <p:embed/>
            </p:oleObj>
          </a:graphicData>
        </a:graphic>
      </p:graphicFrame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Fi02f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4795838" cy="6858000"/>
          </a:xfrm>
          <a:prstGeom prst="rect">
            <a:avLst/>
          </a:prstGeom>
          <a:noFill/>
        </p:spPr>
      </p:pic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5562600" y="990600"/>
            <a:ext cx="3276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Main-chain:</a:t>
            </a:r>
          </a:p>
          <a:p>
            <a:pPr algn="ctr">
              <a:buFont typeface="Symbol" pitchFamily="18" charset="2"/>
              <a:buNone/>
            </a:pPr>
            <a:r>
              <a:rPr lang="en-US" sz="28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f (</a:t>
            </a:r>
            <a:r>
              <a:rPr lang="en-US" sz="28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N-C</a:t>
            </a:r>
            <a:r>
              <a:rPr lang="en-US" sz="28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US" sz="28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28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, </a:t>
            </a:r>
          </a:p>
          <a:p>
            <a:pPr algn="ctr">
              <a:buFont typeface="Symbol" pitchFamily="18" charset="2"/>
              <a:buNone/>
            </a:pPr>
            <a:r>
              <a:rPr lang="en-US" sz="28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y </a:t>
            </a:r>
            <a:r>
              <a:rPr lang="en-US" sz="28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</a:t>
            </a:r>
            <a:r>
              <a:rPr lang="en-US" sz="28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US" sz="28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-C’)</a:t>
            </a: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txt-ris-03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8686800" cy="3108325"/>
          </a:xfrm>
          <a:prstGeom prst="rect">
            <a:avLst/>
          </a:prstGeom>
          <a:noFill/>
        </p:spPr>
      </p:pic>
      <p:pic>
        <p:nvPicPr>
          <p:cNvPr id="196611" name="Picture 3" descr="txt-ris-03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21075"/>
            <a:ext cx="8686800" cy="3336925"/>
          </a:xfrm>
          <a:prstGeom prst="rect">
            <a:avLst/>
          </a:prstGeom>
          <a:noFill/>
        </p:spPr>
      </p:pic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1763713" y="188913"/>
            <a:ext cx="603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Wingdings" pitchFamily="2" charset="2"/>
              </a:rPr>
              <a:t>w = 180</a:t>
            </a:r>
            <a:r>
              <a:rPr lang="en-US" sz="2400" b="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Wingdings" pitchFamily="2" charset="2"/>
              </a:rPr>
              <a:t>o</a:t>
            </a:r>
            <a:r>
              <a:rPr lang="en-US" sz="24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Wingdings" pitchFamily="2" charset="2"/>
              </a:rPr>
              <a:t>                                                    w = 0</a:t>
            </a:r>
            <a:r>
              <a:rPr lang="en-US" sz="2400" b="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Wingdings" pitchFamily="2" charset="2"/>
              </a:rPr>
              <a:t>o</a:t>
            </a:r>
            <a:endParaRPr lang="ru-RU" b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03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5025"/>
          </a:xfrm>
          <a:prstGeom prst="rect">
            <a:avLst/>
          </a:prstGeom>
          <a:noFill/>
        </p:spPr>
      </p:pic>
      <p:pic>
        <p:nvPicPr>
          <p:cNvPr id="185347" name="Picture 3" descr="txt-ris-03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9963"/>
            <a:ext cx="5410200" cy="20780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3093</TotalTime>
  <Words>59</Words>
  <Application>Microsoft Office PowerPoint</Application>
  <PresentationFormat>On-screen Show (4:3)</PresentationFormat>
  <Paragraphs>20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Лучи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IPR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HHMI meeting, FOLDING</dc:title>
  <dc:creator>AF</dc:creator>
  <cp:lastModifiedBy>Vondrasek</cp:lastModifiedBy>
  <cp:revision>99</cp:revision>
  <cp:lastPrinted>1601-01-01T00:00:00Z</cp:lastPrinted>
  <dcterms:created xsi:type="dcterms:W3CDTF">2002-06-06T18:51:05Z</dcterms:created>
  <dcterms:modified xsi:type="dcterms:W3CDTF">2016-05-17T07:38:58Z</dcterms:modified>
</cp:coreProperties>
</file>