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6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2.bin"/><Relationship Id="rId37" Type="http://schemas.openxmlformats.org/officeDocument/2006/relationships/oleObject" Target="../embeddings/oleObject26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Relationship Id="rId35" Type="http://schemas.openxmlformats.org/officeDocument/2006/relationships/oleObject" Target="../embeddings/oleObject24.bin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ACD/3D" r:id="rId4" imgW="2172003" imgH="1390844" progId="ACD.3D">
                  <p:embed/>
                </p:oleObj>
              </mc:Choice>
              <mc:Fallback>
                <p:oleObj name="ACD/3D" r:id="rId4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ACD/3D" r:id="rId6" imgW="2172003" imgH="1390844" progId="ACD.3D">
                  <p:embed/>
                </p:oleObj>
              </mc:Choice>
              <mc:Fallback>
                <p:oleObj name="ACD/3D" r:id="rId6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4" name="ACD/3D" r:id="rId7" imgW="2172003" imgH="1390844" progId="ACD.3D">
                    <p:embed/>
                  </p:oleObj>
                </mc:Choice>
                <mc:Fallback>
                  <p:oleObj name="ACD/3D" r:id="rId7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5" name="ACD/3D" r:id="rId8" imgW="2172003" imgH="1390844" progId="ACD.3D">
                    <p:embed/>
                  </p:oleObj>
                </mc:Choice>
                <mc:Fallback>
                  <p:oleObj name="ACD/3D" r:id="rId8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ACD/3D" r:id="rId9" imgW="3200000" imgH="2800741" progId="ACD.3D">
                  <p:embed/>
                </p:oleObj>
              </mc:Choice>
              <mc:Fallback>
                <p:oleObj name="ACD/3D" r:id="rId9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5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6" name="ACD/3D" r:id="rId6" imgW="2095793" imgH="1142857" progId="ACD.3D">
                    <p:embed/>
                  </p:oleObj>
                </mc:Choice>
                <mc:Fallback>
                  <p:oleObj name="ACD/3D" r:id="rId6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7" name="ACD/3D" r:id="rId8" imgW="1486107" imgH="1924319" progId="ACD.3D">
                    <p:embed/>
                  </p:oleObj>
                </mc:Choice>
                <mc:Fallback>
                  <p:oleObj name="ACD/3D" r:id="rId8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8" name="ACD/3D" r:id="rId10" imgW="1333333" imgH="1448002" progId="ACD.3D">
                    <p:embed/>
                  </p:oleObj>
                </mc:Choice>
                <mc:Fallback>
                  <p:oleObj name="ACD/3D" r:id="rId10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9" name="ACD/3D" r:id="rId12" imgW="1295238" imgH="1076475" progId="ACD.3D">
                    <p:embed/>
                  </p:oleObj>
                </mc:Choice>
                <mc:Fallback>
                  <p:oleObj name="ACD/3D" r:id="rId12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0" name="ACD/3D" r:id="rId14" imgW="1561905" imgH="2029108" progId="ACD.3D">
                    <p:embed/>
                  </p:oleObj>
                </mc:Choice>
                <mc:Fallback>
                  <p:oleObj name="ACD/3D" r:id="rId14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1" name="ACD/3D" r:id="rId16" imgW="1638529" imgH="1628571" progId="ACD.3D">
                    <p:embed/>
                  </p:oleObj>
                </mc:Choice>
                <mc:Fallback>
                  <p:oleObj name="ACD/3D" r:id="rId16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2" name="ACD/3D" r:id="rId18" imgW="2133898" imgH="1371429" progId="ACD.3D">
                    <p:embed/>
                  </p:oleObj>
                </mc:Choice>
                <mc:Fallback>
                  <p:oleObj name="ACD/3D" r:id="rId18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3" name="ACD/3D" r:id="rId19" imgW="2095793" imgH="1142857" progId="ACD.3D">
                    <p:embed/>
                  </p:oleObj>
                </mc:Choice>
                <mc:Fallback>
                  <p:oleObj name="ACD/3D" r:id="rId19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4" name="ACD/3D" r:id="rId20" imgW="1486107" imgH="1924319" progId="ACD.3D">
                    <p:embed/>
                  </p:oleObj>
                </mc:Choice>
                <mc:Fallback>
                  <p:oleObj name="ACD/3D" r:id="rId20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5" name="ACD/3D" r:id="rId21" imgW="1333333" imgH="1448002" progId="ACD.3D">
                    <p:embed/>
                  </p:oleObj>
                </mc:Choice>
                <mc:Fallback>
                  <p:oleObj name="ACD/3D" r:id="rId21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6" name="ACD/3D" r:id="rId22" imgW="1295238" imgH="1076475" progId="ACD.3D">
                    <p:embed/>
                  </p:oleObj>
                </mc:Choice>
                <mc:Fallback>
                  <p:oleObj name="ACD/3D" r:id="rId22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7" name="ACD/3D" r:id="rId23" imgW="1561905" imgH="2029108" progId="ACD.3D">
                    <p:embed/>
                  </p:oleObj>
                </mc:Choice>
                <mc:Fallback>
                  <p:oleObj name="ACD/3D" r:id="rId2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8" name="ACD/3D" r:id="rId24" imgW="1638529" imgH="1628571" progId="ACD.3D">
                    <p:embed/>
                  </p:oleObj>
                </mc:Choice>
                <mc:Fallback>
                  <p:oleObj name="ACD/3D" r:id="rId24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9" name="ACD/3D" r:id="rId25" imgW="2133898" imgH="1371429" progId="ACD.3D">
                    <p:embed/>
                  </p:oleObj>
                </mc:Choice>
                <mc:Fallback>
                  <p:oleObj name="ACD/3D" r:id="rId25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0" name="ACD/3D" r:id="rId26" imgW="2095793" imgH="1142857" progId="ACD.3D">
                    <p:embed/>
                  </p:oleObj>
                </mc:Choice>
                <mc:Fallback>
                  <p:oleObj name="ACD/3D" r:id="rId26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1" name="ACD/3D" r:id="rId27" imgW="1486107" imgH="1924319" progId="ACD.3D">
                    <p:embed/>
                  </p:oleObj>
                </mc:Choice>
                <mc:Fallback>
                  <p:oleObj name="ACD/3D" r:id="rId2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2" name="ACD/3D" r:id="rId28" imgW="1333333" imgH="1448002" progId="ACD.3D">
                    <p:embed/>
                  </p:oleObj>
                </mc:Choice>
                <mc:Fallback>
                  <p:oleObj name="ACD/3D" r:id="rId28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3" name="ACD/3D" r:id="rId29" imgW="1295238" imgH="1076475" progId="ACD.3D">
                    <p:embed/>
                  </p:oleObj>
                </mc:Choice>
                <mc:Fallback>
                  <p:oleObj name="ACD/3D" r:id="rId29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4" name="ACD/3D" r:id="rId30" imgW="1561905" imgH="2029108" progId="ACD.3D">
                    <p:embed/>
                  </p:oleObj>
                </mc:Choice>
                <mc:Fallback>
                  <p:oleObj name="ACD/3D" r:id="rId30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5" name="ACD/3D" r:id="rId31" imgW="1638529" imgH="1628571" progId="ACD.3D">
                    <p:embed/>
                  </p:oleObj>
                </mc:Choice>
                <mc:Fallback>
                  <p:oleObj name="ACD/3D" r:id="rId31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ACD/3D" r:id="rId32" imgW="2666667" imgH="2638095" progId="ACD.3D">
                  <p:embed/>
                </p:oleObj>
              </mc:Choice>
              <mc:Fallback>
                <p:oleObj name="ACD/3D" r:id="rId32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ACD/3D" r:id="rId34" imgW="2666667" imgH="2638095" progId="ACD.3D">
                  <p:embed/>
                </p:oleObj>
              </mc:Choice>
              <mc:Fallback>
                <p:oleObj name="ACD/3D" r:id="rId34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ACD/3D" r:id="rId35" imgW="2666667" imgH="2638095" progId="ACD.3D">
                  <p:embed/>
                </p:oleObj>
              </mc:Choice>
              <mc:Fallback>
                <p:oleObj name="ACD/3D" r:id="rId35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ACD/3D" r:id="rId36" imgW="2666667" imgH="2638095" progId="ACD.3D">
                  <p:embed/>
                </p:oleObj>
              </mc:Choice>
              <mc:Fallback>
                <p:oleObj name="ACD/3D" r:id="rId36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ACD/3D" r:id="rId37" imgW="2666667" imgH="2638095" progId="ACD.3D">
                  <p:embed/>
                </p:oleObj>
              </mc:Choice>
              <mc:Fallback>
                <p:oleObj name="ACD/3D" r:id="rId37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3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4" name="ACD/3D" r:id="rId6" imgW="2133898" imgH="1371429" progId="ACD.3D">
                    <p:embed/>
                  </p:oleObj>
                </mc:Choice>
                <mc:Fallback>
                  <p:oleObj name="ACD/3D" r:id="rId6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5" name="ACD/3D" r:id="rId7" imgW="2095793" imgH="1142857" progId="ACD.3D">
                    <p:embed/>
                  </p:oleObj>
                </mc:Choice>
                <mc:Fallback>
                  <p:oleObj name="ACD/3D" r:id="rId7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6" name="ACD/3D" r:id="rId9" imgW="1486107" imgH="1924319" progId="ACD.3D">
                    <p:embed/>
                  </p:oleObj>
                </mc:Choice>
                <mc:Fallback>
                  <p:oleObj name="ACD/3D" r:id="rId9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7" name="ACD/3D" r:id="rId11" imgW="1333333" imgH="1448002" progId="ACD.3D">
                    <p:embed/>
                  </p:oleObj>
                </mc:Choice>
                <mc:Fallback>
                  <p:oleObj name="ACD/3D" r:id="rId11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8" name="ACD/3D" r:id="rId13" imgW="1295238" imgH="1076475" progId="ACD.3D">
                    <p:embed/>
                  </p:oleObj>
                </mc:Choice>
                <mc:Fallback>
                  <p:oleObj name="ACD/3D" r:id="rId13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9" name="ACD/3D" r:id="rId15" imgW="1561905" imgH="2029108" progId="ACD.3D">
                    <p:embed/>
                  </p:oleObj>
                </mc:Choice>
                <mc:Fallback>
                  <p:oleObj name="ACD/3D" r:id="rId15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0" name="ACD/3D" r:id="rId17" imgW="1638529" imgH="1628571" progId="ACD.3D">
                    <p:embed/>
                  </p:oleObj>
                </mc:Choice>
                <mc:Fallback>
                  <p:oleObj name="ACD/3D" r:id="rId17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13753</TotalTime>
  <Words>738</Words>
  <Application>Microsoft Macintosh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Monotype Sorts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Jiri Vondrasek</cp:lastModifiedBy>
  <cp:revision>8</cp:revision>
  <dcterms:created xsi:type="dcterms:W3CDTF">2007-05-07T04:38:56Z</dcterms:created>
  <dcterms:modified xsi:type="dcterms:W3CDTF">2020-04-02T11:04:21Z</dcterms:modified>
</cp:coreProperties>
</file>